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2" r:id="rId6"/>
    <p:sldId id="263" r:id="rId7"/>
    <p:sldId id="264" r:id="rId8"/>
    <p:sldId id="265" r:id="rId9"/>
    <p:sldId id="266" r:id="rId10"/>
    <p:sldId id="267" r:id="rId11"/>
    <p:sldId id="268"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5" autoAdjust="0"/>
    <p:restoredTop sz="94660"/>
  </p:normalViewPr>
  <p:slideViewPr>
    <p:cSldViewPr snapToGrid="0">
      <p:cViewPr varScale="1">
        <p:scale>
          <a:sx n="59" d="100"/>
          <a:sy n="59" d="100"/>
        </p:scale>
        <p:origin x="78" y="13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e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A6F4D092-BFB6-48E4-A953-43BD85CB5006}" type="datetimeFigureOut">
              <a:rPr lang="en-AU" smtClean="0"/>
              <a:t>5/02/2020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3571911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6F4D092-BFB6-48E4-A953-43BD85CB5006}" type="datetimeFigureOut">
              <a:rPr lang="en-AU" smtClean="0"/>
              <a:t>5/02/2020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21195441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6F4D092-BFB6-48E4-A953-43BD85CB5006}" type="datetimeFigureOut">
              <a:rPr lang="en-AU" smtClean="0"/>
              <a:t>5/02/2020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502376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A6F4D092-BFB6-48E4-A953-43BD85CB5006}" type="datetimeFigureOut">
              <a:rPr lang="en-AU" smtClean="0"/>
              <a:t>5/02/2020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3301638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6F4D092-BFB6-48E4-A953-43BD85CB5006}" type="datetimeFigureOut">
              <a:rPr lang="en-AU" smtClean="0"/>
              <a:t>5/02/2020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4942664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A6F4D092-BFB6-48E4-A953-43BD85CB5006}" type="datetimeFigureOut">
              <a:rPr lang="en-AU" smtClean="0"/>
              <a:t>5/02/2020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3188212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A6F4D092-BFB6-48E4-A953-43BD85CB5006}" type="datetimeFigureOut">
              <a:rPr lang="en-AU" smtClean="0"/>
              <a:t>5/02/2020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3941647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A6F4D092-BFB6-48E4-A953-43BD85CB5006}" type="datetimeFigureOut">
              <a:rPr lang="en-AU" smtClean="0"/>
              <a:t>5/02/2020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1450967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F4D092-BFB6-48E4-A953-43BD85CB5006}" type="datetimeFigureOut">
              <a:rPr lang="en-AU" smtClean="0"/>
              <a:t>5/02/2020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1363510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6F4D092-BFB6-48E4-A953-43BD85CB5006}" type="datetimeFigureOut">
              <a:rPr lang="en-AU" smtClean="0"/>
              <a:t>5/02/2020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2233398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6F4D092-BFB6-48E4-A953-43BD85CB5006}" type="datetimeFigureOut">
              <a:rPr lang="en-AU" smtClean="0"/>
              <a:t>5/02/2020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F5BB80E-1F50-40ED-A8C4-D998DF99501E}" type="slidenum">
              <a:rPr lang="en-AU" smtClean="0"/>
              <a:t>‹#›</a:t>
            </a:fld>
            <a:endParaRPr lang="en-AU"/>
          </a:p>
        </p:txBody>
      </p:sp>
    </p:spTree>
    <p:extLst>
      <p:ext uri="{BB962C8B-B14F-4D97-AF65-F5344CB8AC3E}">
        <p14:creationId xmlns:p14="http://schemas.microsoft.com/office/powerpoint/2010/main" val="1987860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F4D092-BFB6-48E4-A953-43BD85CB5006}" type="datetimeFigureOut">
              <a:rPr lang="en-AU" smtClean="0"/>
              <a:t>5/02/2020</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BB80E-1F50-40ED-A8C4-D998DF99501E}" type="slidenum">
              <a:rPr lang="en-AU" smtClean="0"/>
              <a:t>‹#›</a:t>
            </a:fld>
            <a:endParaRPr lang="en-AU"/>
          </a:p>
        </p:txBody>
      </p:sp>
    </p:spTree>
    <p:extLst>
      <p:ext uri="{BB962C8B-B14F-4D97-AF65-F5344CB8AC3E}">
        <p14:creationId xmlns:p14="http://schemas.microsoft.com/office/powerpoint/2010/main" val="3103906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youtube.com/watch?v=jadND9e1Yy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youtube.com/watch?v=dNOa_XXt8xY"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youtube.com/watch?v=BsqKTJtK_vw"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407" y="2291807"/>
            <a:ext cx="4003431" cy="2565644"/>
          </a:xfrm>
        </p:spPr>
        <p:txBody>
          <a:bodyPr>
            <a:normAutofit fontScale="90000"/>
          </a:bodyPr>
          <a:lstStyle/>
          <a:p>
            <a:r>
              <a:rPr lang="en-AU" dirty="0" smtClean="0"/>
              <a:t>Please set up your page like this</a:t>
            </a:r>
            <a:br>
              <a:rPr lang="en-AU" dirty="0" smtClean="0"/>
            </a:br>
            <a:r>
              <a:rPr lang="en-AU" dirty="0"/>
              <a:t/>
            </a:r>
            <a:br>
              <a:rPr lang="en-AU" dirty="0"/>
            </a:br>
            <a:r>
              <a:rPr lang="en-AU" dirty="0" smtClean="0"/>
              <a:t>Rule the page and write down a tile and the date. </a:t>
            </a:r>
            <a:endParaRPr lang="en-AU" dirty="0"/>
          </a:p>
        </p:txBody>
      </p:sp>
      <p:sp>
        <p:nvSpPr>
          <p:cNvPr id="4" name="Rectangle 3"/>
          <p:cNvSpPr/>
          <p:nvPr/>
        </p:nvSpPr>
        <p:spPr>
          <a:xfrm>
            <a:off x="6353908" y="644769"/>
            <a:ext cx="4677507" cy="595532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6" name="Straight Connector 5"/>
          <p:cNvCxnSpPr/>
          <p:nvPr/>
        </p:nvCxnSpPr>
        <p:spPr>
          <a:xfrm>
            <a:off x="6353908" y="1207477"/>
            <a:ext cx="4337538"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353908" y="838145"/>
            <a:ext cx="4173415" cy="369332"/>
          </a:xfrm>
          <a:prstGeom prst="rect">
            <a:avLst/>
          </a:prstGeom>
          <a:noFill/>
        </p:spPr>
        <p:txBody>
          <a:bodyPr wrap="square" rtlCol="0">
            <a:spAutoFit/>
          </a:bodyPr>
          <a:lstStyle/>
          <a:p>
            <a:r>
              <a:rPr lang="en-AU" dirty="0" smtClean="0"/>
              <a:t>Introduction to Landforms and Landscapes</a:t>
            </a:r>
            <a:endParaRPr lang="en-AU" dirty="0"/>
          </a:p>
        </p:txBody>
      </p:sp>
      <p:sp>
        <p:nvSpPr>
          <p:cNvPr id="10" name="TextBox 9"/>
          <p:cNvSpPr txBox="1"/>
          <p:nvPr/>
        </p:nvSpPr>
        <p:spPr>
          <a:xfrm>
            <a:off x="10122877" y="650575"/>
            <a:ext cx="973015" cy="276999"/>
          </a:xfrm>
          <a:prstGeom prst="rect">
            <a:avLst/>
          </a:prstGeom>
          <a:noFill/>
        </p:spPr>
        <p:txBody>
          <a:bodyPr wrap="square" rtlCol="0">
            <a:spAutoFit/>
          </a:bodyPr>
          <a:lstStyle/>
          <a:p>
            <a:r>
              <a:rPr lang="en-AU" sz="1200" dirty="0" smtClean="0"/>
              <a:t>06.02.2020</a:t>
            </a:r>
            <a:endParaRPr lang="en-AU" sz="1200" dirty="0"/>
          </a:p>
        </p:txBody>
      </p:sp>
      <p:sp>
        <p:nvSpPr>
          <p:cNvPr id="11" name="Right Arrow 10"/>
          <p:cNvSpPr/>
          <p:nvPr/>
        </p:nvSpPr>
        <p:spPr>
          <a:xfrm>
            <a:off x="3112477" y="5360349"/>
            <a:ext cx="4349262" cy="8909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20980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99389" y="220612"/>
            <a:ext cx="9273307" cy="6182204"/>
          </a:xfrm>
        </p:spPr>
      </p:pic>
    </p:spTree>
    <p:extLst>
      <p:ext uri="{BB962C8B-B14F-4D97-AF65-F5344CB8AC3E}">
        <p14:creationId xmlns:p14="http://schemas.microsoft.com/office/powerpoint/2010/main" val="2102503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99389" y="229431"/>
            <a:ext cx="9273307" cy="6164566"/>
          </a:xfrm>
        </p:spPr>
      </p:pic>
    </p:spTree>
    <p:extLst>
      <p:ext uri="{BB962C8B-B14F-4D97-AF65-F5344CB8AC3E}">
        <p14:creationId xmlns:p14="http://schemas.microsoft.com/office/powerpoint/2010/main" val="4379964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Conclusion</a:t>
            </a:r>
            <a:endParaRPr lang="en-AU" dirty="0"/>
          </a:p>
        </p:txBody>
      </p:sp>
      <p:sp>
        <p:nvSpPr>
          <p:cNvPr id="3" name="Content Placeholder 2"/>
          <p:cNvSpPr>
            <a:spLocks noGrp="1"/>
          </p:cNvSpPr>
          <p:nvPr>
            <p:ph idx="1"/>
          </p:nvPr>
        </p:nvSpPr>
        <p:spPr/>
        <p:txBody>
          <a:bodyPr/>
          <a:lstStyle/>
          <a:p>
            <a:r>
              <a:rPr lang="en-AU" b="1" dirty="0"/>
              <a:t>Success Criteria:</a:t>
            </a:r>
            <a:r>
              <a:rPr lang="en-AU" dirty="0"/>
              <a:t> Able to state examples of a landform and a landscape and explain the difference between the two. </a:t>
            </a:r>
          </a:p>
          <a:p>
            <a:endParaRPr lang="en-AU" dirty="0"/>
          </a:p>
          <a:p>
            <a:r>
              <a:rPr lang="en-AU" dirty="0"/>
              <a:t>End the less with the video: </a:t>
            </a:r>
            <a:r>
              <a:rPr lang="en-AU" u="sng" dirty="0">
                <a:hlinkClick r:id="rId2"/>
              </a:rPr>
              <a:t>https://www.youtube.com/watch?v=jadND9e1YyE</a:t>
            </a:r>
            <a:r>
              <a:rPr lang="en-AU" dirty="0"/>
              <a:t> World’s interesting landforms </a:t>
            </a:r>
          </a:p>
          <a:p>
            <a:endParaRPr lang="en-AU" dirty="0"/>
          </a:p>
        </p:txBody>
      </p:sp>
    </p:spTree>
    <p:extLst>
      <p:ext uri="{BB962C8B-B14F-4D97-AF65-F5344CB8AC3E}">
        <p14:creationId xmlns:p14="http://schemas.microsoft.com/office/powerpoint/2010/main" val="898635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Write down the following… </a:t>
            </a:r>
            <a:endParaRPr lang="en-AU" dirty="0"/>
          </a:p>
        </p:txBody>
      </p:sp>
      <p:sp>
        <p:nvSpPr>
          <p:cNvPr id="3" name="Content Placeholder 2"/>
          <p:cNvSpPr>
            <a:spLocks noGrp="1"/>
          </p:cNvSpPr>
          <p:nvPr>
            <p:ph idx="1"/>
          </p:nvPr>
        </p:nvSpPr>
        <p:spPr/>
        <p:txBody>
          <a:bodyPr/>
          <a:lstStyle/>
          <a:p>
            <a:r>
              <a:rPr lang="en-AU" dirty="0" smtClean="0"/>
              <a:t>Learning Intention: </a:t>
            </a:r>
            <a:r>
              <a:rPr lang="en-AU" dirty="0"/>
              <a:t>Understand the difference between a landform and a </a:t>
            </a:r>
            <a:r>
              <a:rPr lang="en-AU" dirty="0" smtClean="0"/>
              <a:t>landscape.</a:t>
            </a:r>
          </a:p>
          <a:p>
            <a:r>
              <a:rPr lang="en-AU" dirty="0" smtClean="0"/>
              <a:t>Activity One:  Brainstorm natural features that make up Australia’s Natural Identity. (Minimum of 5 examples of natural features)</a:t>
            </a:r>
            <a:endParaRPr lang="en-AU" dirty="0"/>
          </a:p>
        </p:txBody>
      </p:sp>
    </p:spTree>
    <p:extLst>
      <p:ext uri="{BB962C8B-B14F-4D97-AF65-F5344CB8AC3E}">
        <p14:creationId xmlns:p14="http://schemas.microsoft.com/office/powerpoint/2010/main" val="3957612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Watch the video…</a:t>
            </a:r>
            <a:endParaRPr lang="en-AU" dirty="0"/>
          </a:p>
        </p:txBody>
      </p:sp>
      <p:sp>
        <p:nvSpPr>
          <p:cNvPr id="3" name="Content Placeholder 2"/>
          <p:cNvSpPr>
            <a:spLocks noGrp="1"/>
          </p:cNvSpPr>
          <p:nvPr>
            <p:ph idx="1"/>
          </p:nvPr>
        </p:nvSpPr>
        <p:spPr/>
        <p:txBody>
          <a:bodyPr/>
          <a:lstStyle/>
          <a:p>
            <a:r>
              <a:rPr lang="en-AU" u="sng" dirty="0">
                <a:hlinkClick r:id="rId2"/>
              </a:rPr>
              <a:t>https://</a:t>
            </a:r>
            <a:r>
              <a:rPr lang="en-AU" u="sng" dirty="0" smtClean="0">
                <a:hlinkClick r:id="rId2"/>
              </a:rPr>
              <a:t>www.youtube.com/watch?v=dNOa_XXt8xY</a:t>
            </a:r>
            <a:r>
              <a:rPr lang="en-AU" u="sng" dirty="0" smtClean="0"/>
              <a:t> </a:t>
            </a:r>
          </a:p>
          <a:p>
            <a:endParaRPr lang="en-AU" u="sng" dirty="0"/>
          </a:p>
          <a:p>
            <a:endParaRPr lang="en-AU" u="sng" dirty="0" smtClean="0"/>
          </a:p>
          <a:p>
            <a:r>
              <a:rPr lang="en-AU" dirty="0" smtClean="0"/>
              <a:t>As you watch you can add more examples to your list and note down anything you find interesting</a:t>
            </a:r>
            <a:endParaRPr lang="en-AU" dirty="0"/>
          </a:p>
        </p:txBody>
      </p:sp>
    </p:spTree>
    <p:extLst>
      <p:ext uri="{BB962C8B-B14F-4D97-AF65-F5344CB8AC3E}">
        <p14:creationId xmlns:p14="http://schemas.microsoft.com/office/powerpoint/2010/main" val="1997066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Write down the following definitions…</a:t>
            </a:r>
            <a:endParaRPr lang="en-AU" dirty="0"/>
          </a:p>
        </p:txBody>
      </p:sp>
      <p:sp>
        <p:nvSpPr>
          <p:cNvPr id="3" name="Content Placeholder 2"/>
          <p:cNvSpPr>
            <a:spLocks noGrp="1"/>
          </p:cNvSpPr>
          <p:nvPr>
            <p:ph idx="1"/>
          </p:nvPr>
        </p:nvSpPr>
        <p:spPr>
          <a:xfrm>
            <a:off x="838200" y="1453662"/>
            <a:ext cx="10515600" cy="4723301"/>
          </a:xfrm>
        </p:spPr>
        <p:txBody>
          <a:bodyPr>
            <a:normAutofit lnSpcReduction="10000"/>
          </a:bodyPr>
          <a:lstStyle/>
          <a:p>
            <a:r>
              <a:rPr lang="en-AU" dirty="0" smtClean="0"/>
              <a:t>Landform: </a:t>
            </a:r>
            <a:r>
              <a:rPr lang="en-AU" dirty="0"/>
              <a:t>The individual surface features of the Earth identified by their shape that </a:t>
            </a:r>
            <a:r>
              <a:rPr lang="en-AU" u="sng" dirty="0"/>
              <a:t>make up landscapes</a:t>
            </a:r>
            <a:r>
              <a:rPr lang="en-AU" dirty="0"/>
              <a:t>, such as: mountains, sand dunes, valleys, beaches, lakes or streams.</a:t>
            </a:r>
            <a:endParaRPr lang="en-AU" dirty="0" smtClean="0"/>
          </a:p>
          <a:p>
            <a:endParaRPr lang="en-AU" dirty="0"/>
          </a:p>
          <a:p>
            <a:pPr lvl="0"/>
            <a:r>
              <a:rPr lang="en-AU" dirty="0" smtClean="0"/>
              <a:t>Landscape: </a:t>
            </a:r>
            <a:r>
              <a:rPr lang="en-AU" dirty="0"/>
              <a:t>A landscape is the visible appearance of an area, created by a combination of geological, geomorphological, biological, and cultural layers that have evolved over time, and as perceived, portrayed and valued by people. These are areas on the earth that have particular characteristics. These areas are made up of </a:t>
            </a:r>
            <a:r>
              <a:rPr lang="en-AU" u="sng" dirty="0"/>
              <a:t>landforms. </a:t>
            </a:r>
            <a:r>
              <a:rPr lang="en-AU" dirty="0"/>
              <a:t>They can either be </a:t>
            </a:r>
            <a:r>
              <a:rPr lang="en-AU" u="sng" dirty="0"/>
              <a:t>built</a:t>
            </a:r>
            <a:r>
              <a:rPr lang="en-AU" dirty="0"/>
              <a:t> or </a:t>
            </a:r>
            <a:r>
              <a:rPr lang="en-AU" u="sng" dirty="0"/>
              <a:t>natural</a:t>
            </a:r>
            <a:r>
              <a:rPr lang="en-AU" dirty="0"/>
              <a:t> landscapes. </a:t>
            </a:r>
          </a:p>
          <a:p>
            <a:pPr marL="0" indent="0">
              <a:buNone/>
            </a:pPr>
            <a:r>
              <a:rPr lang="en-AU" dirty="0"/>
              <a:t>Natural: Mountain, Coastal, Desert, Tropical, Karst, Riverine</a:t>
            </a:r>
          </a:p>
          <a:p>
            <a:pPr marL="0" indent="0">
              <a:buNone/>
            </a:pPr>
            <a:r>
              <a:rPr lang="en-AU" dirty="0"/>
              <a:t>Human: Settlements, buildings, roads, pipelines.</a:t>
            </a:r>
          </a:p>
          <a:p>
            <a:endParaRPr lang="en-AU" dirty="0"/>
          </a:p>
        </p:txBody>
      </p:sp>
    </p:spTree>
    <p:extLst>
      <p:ext uri="{BB962C8B-B14F-4D97-AF65-F5344CB8AC3E}">
        <p14:creationId xmlns:p14="http://schemas.microsoft.com/office/powerpoint/2010/main" val="1800508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Watch the video…</a:t>
            </a:r>
            <a:endParaRPr lang="en-AU" dirty="0"/>
          </a:p>
        </p:txBody>
      </p:sp>
      <p:sp>
        <p:nvSpPr>
          <p:cNvPr id="3" name="Content Placeholder 2"/>
          <p:cNvSpPr>
            <a:spLocks noGrp="1"/>
          </p:cNvSpPr>
          <p:nvPr>
            <p:ph idx="1"/>
          </p:nvPr>
        </p:nvSpPr>
        <p:spPr/>
        <p:txBody>
          <a:bodyPr/>
          <a:lstStyle/>
          <a:p>
            <a:r>
              <a:rPr lang="en-AU" u="sng" dirty="0">
                <a:hlinkClick r:id="rId2"/>
              </a:rPr>
              <a:t>https://www.youtube.com/watch?v=BsqKTJtK_vw</a:t>
            </a:r>
            <a:endParaRPr lang="en-AU" u="sng" dirty="0"/>
          </a:p>
          <a:p>
            <a:endParaRPr lang="en-AU" u="sng" dirty="0" smtClean="0"/>
          </a:p>
          <a:p>
            <a:r>
              <a:rPr lang="en-AU" dirty="0" smtClean="0"/>
              <a:t>As you watch you can add more examples to your list and note down anything you find interesting</a:t>
            </a:r>
            <a:endParaRPr lang="en-AU" dirty="0"/>
          </a:p>
        </p:txBody>
      </p:sp>
    </p:spTree>
    <p:extLst>
      <p:ext uri="{BB962C8B-B14F-4D97-AF65-F5344CB8AC3E}">
        <p14:creationId xmlns:p14="http://schemas.microsoft.com/office/powerpoint/2010/main" val="4142272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Write down the following…</a:t>
            </a:r>
            <a:endParaRPr lang="en-AU" dirty="0"/>
          </a:p>
        </p:txBody>
      </p:sp>
      <p:sp>
        <p:nvSpPr>
          <p:cNvPr id="3" name="Content Placeholder 2"/>
          <p:cNvSpPr>
            <a:spLocks noGrp="1"/>
          </p:cNvSpPr>
          <p:nvPr>
            <p:ph idx="1"/>
          </p:nvPr>
        </p:nvSpPr>
        <p:spPr/>
        <p:txBody>
          <a:bodyPr/>
          <a:lstStyle/>
          <a:p>
            <a:r>
              <a:rPr lang="en-AU" b="1" dirty="0"/>
              <a:t>Key inquiry question:</a:t>
            </a:r>
            <a:r>
              <a:rPr lang="en-AU" dirty="0"/>
              <a:t> </a:t>
            </a:r>
          </a:p>
          <a:p>
            <a:r>
              <a:rPr lang="en-AU" i="1" dirty="0"/>
              <a:t>What are different types of landscapes and their distinctive landform features?</a:t>
            </a:r>
            <a:endParaRPr lang="en-AU" dirty="0"/>
          </a:p>
          <a:p>
            <a:endParaRPr lang="en-AU" dirty="0"/>
          </a:p>
        </p:txBody>
      </p:sp>
    </p:spTree>
    <p:extLst>
      <p:ext uri="{BB962C8B-B14F-4D97-AF65-F5344CB8AC3E}">
        <p14:creationId xmlns:p14="http://schemas.microsoft.com/office/powerpoint/2010/main" val="2499426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Instructions</a:t>
            </a:r>
            <a:endParaRPr lang="en-AU" dirty="0"/>
          </a:p>
        </p:txBody>
      </p:sp>
      <p:sp>
        <p:nvSpPr>
          <p:cNvPr id="3" name="Content Placeholder 2"/>
          <p:cNvSpPr>
            <a:spLocks noGrp="1"/>
          </p:cNvSpPr>
          <p:nvPr>
            <p:ph idx="1"/>
          </p:nvPr>
        </p:nvSpPr>
        <p:spPr/>
        <p:txBody>
          <a:bodyPr/>
          <a:lstStyle/>
          <a:p>
            <a:r>
              <a:rPr lang="en-AU" dirty="0" smtClean="0"/>
              <a:t>For each photograph of a landscape:</a:t>
            </a:r>
          </a:p>
          <a:p>
            <a:pPr marL="514350" indent="-514350">
              <a:buAutoNum type="arabicParenR"/>
            </a:pPr>
            <a:r>
              <a:rPr lang="en-AU" dirty="0" smtClean="0"/>
              <a:t>Name the landscape type</a:t>
            </a:r>
          </a:p>
          <a:p>
            <a:pPr marL="514350" indent="-514350">
              <a:buAutoNum type="arabicParenR"/>
            </a:pPr>
            <a:r>
              <a:rPr lang="en-AU" dirty="0" smtClean="0"/>
              <a:t>How do you know its that type of landscape? (List the landforms you see)</a:t>
            </a:r>
          </a:p>
          <a:p>
            <a:pPr marL="514350" indent="-514350">
              <a:buAutoNum type="arabicParenR"/>
            </a:pPr>
            <a:r>
              <a:rPr lang="en-AU" dirty="0" smtClean="0"/>
              <a:t>Provide examples of this landscape found in the world.</a:t>
            </a:r>
            <a:endParaRPr lang="en-AU" dirty="0"/>
          </a:p>
        </p:txBody>
      </p:sp>
    </p:spTree>
    <p:extLst>
      <p:ext uri="{BB962C8B-B14F-4D97-AF65-F5344CB8AC3E}">
        <p14:creationId xmlns:p14="http://schemas.microsoft.com/office/powerpoint/2010/main" val="4170897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13133" y="207839"/>
            <a:ext cx="11045820" cy="6207751"/>
          </a:xfrm>
        </p:spPr>
      </p:pic>
    </p:spTree>
    <p:extLst>
      <p:ext uri="{BB962C8B-B14F-4D97-AF65-F5344CB8AC3E}">
        <p14:creationId xmlns:p14="http://schemas.microsoft.com/office/powerpoint/2010/main" val="3718525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99389" y="207839"/>
            <a:ext cx="9273307" cy="6207751"/>
          </a:xfrm>
        </p:spPr>
      </p:pic>
    </p:spTree>
    <p:extLst>
      <p:ext uri="{BB962C8B-B14F-4D97-AF65-F5344CB8AC3E}">
        <p14:creationId xmlns:p14="http://schemas.microsoft.com/office/powerpoint/2010/main" val="42443710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331</Words>
  <Application>Microsoft Office PowerPoint</Application>
  <PresentationFormat>Widescreen</PresentationFormat>
  <Paragraphs>33</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Please set up your page like this  Rule the page and write down a tile and the date. </vt:lpstr>
      <vt:lpstr>Write down the following… </vt:lpstr>
      <vt:lpstr>Watch the video…</vt:lpstr>
      <vt:lpstr>Write down the following definitions…</vt:lpstr>
      <vt:lpstr>Watch the video…</vt:lpstr>
      <vt:lpstr>Write down the following…</vt:lpstr>
      <vt:lpstr>Instructions</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Please set up your page like this  Rule the page and write down a tile and the date.</dc:title>
  <dc:creator>Rebecca Donavon</dc:creator>
  <cp:lastModifiedBy>DONAVON Rebecca [Narrogin Senior High School]</cp:lastModifiedBy>
  <cp:revision>4</cp:revision>
  <dcterms:created xsi:type="dcterms:W3CDTF">2017-07-23T08:38:34Z</dcterms:created>
  <dcterms:modified xsi:type="dcterms:W3CDTF">2020-02-05T05:56:05Z</dcterms:modified>
</cp:coreProperties>
</file>

<file path=docProps/thumbnail.jpeg>
</file>